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72" r:id="rId1"/>
  </p:sldMasterIdLst>
  <p:sldIdLst>
    <p:sldId id="256" r:id="rId2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1ABAA"/>
    <a:srgbClr val="33CCCC"/>
    <a:srgbClr val="00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30" d="100"/>
          <a:sy n="30" d="100"/>
        </p:scale>
        <p:origin x="922" y="1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2B5CC-D824-426E-9CE4-2B646EBA85EB}" type="datetimeFigureOut">
              <a:rPr lang="pl-PL" smtClean="0"/>
              <a:t>02.01.2025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6C993-14C2-4682-BFD4-23D170FD180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09297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2B5CC-D824-426E-9CE4-2B646EBA85EB}" type="datetimeFigureOut">
              <a:rPr lang="pl-PL" smtClean="0"/>
              <a:t>02.01.2025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6C993-14C2-4682-BFD4-23D170FD180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5320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2B5CC-D824-426E-9CE4-2B646EBA85EB}" type="datetimeFigureOut">
              <a:rPr lang="pl-PL" smtClean="0"/>
              <a:t>02.01.2025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6C993-14C2-4682-BFD4-23D170FD180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1855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2B5CC-D824-426E-9CE4-2B646EBA85EB}" type="datetimeFigureOut">
              <a:rPr lang="pl-PL" smtClean="0"/>
              <a:t>02.01.2025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6C993-14C2-4682-BFD4-23D170FD180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1016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2B5CC-D824-426E-9CE4-2B646EBA85EB}" type="datetimeFigureOut">
              <a:rPr lang="pl-PL" smtClean="0"/>
              <a:t>02.01.2025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6C993-14C2-4682-BFD4-23D170FD180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9352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2B5CC-D824-426E-9CE4-2B646EBA85EB}" type="datetimeFigureOut">
              <a:rPr lang="pl-PL" smtClean="0"/>
              <a:t>02.01.2025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6C993-14C2-4682-BFD4-23D170FD180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51476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2B5CC-D824-426E-9CE4-2B646EBA85EB}" type="datetimeFigureOut">
              <a:rPr lang="pl-PL" smtClean="0"/>
              <a:t>02.01.2025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6C993-14C2-4682-BFD4-23D170FD180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47638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2B5CC-D824-426E-9CE4-2B646EBA85EB}" type="datetimeFigureOut">
              <a:rPr lang="pl-PL" smtClean="0"/>
              <a:t>02.01.2025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6C993-14C2-4682-BFD4-23D170FD180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45840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2B5CC-D824-426E-9CE4-2B646EBA85EB}" type="datetimeFigureOut">
              <a:rPr lang="pl-PL" smtClean="0"/>
              <a:t>02.01.2025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6C993-14C2-4682-BFD4-23D170FD180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55286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2B5CC-D824-426E-9CE4-2B646EBA85EB}" type="datetimeFigureOut">
              <a:rPr lang="pl-PL" smtClean="0"/>
              <a:t>02.01.2025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6C993-14C2-4682-BFD4-23D170FD180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37029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2B5CC-D824-426E-9CE4-2B646EBA85EB}" type="datetimeFigureOut">
              <a:rPr lang="pl-PL" smtClean="0"/>
              <a:t>02.01.2025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6C993-14C2-4682-BFD4-23D170FD180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71417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12B5CC-D824-426E-9CE4-2B646EBA85EB}" type="datetimeFigureOut">
              <a:rPr lang="pl-PL" smtClean="0"/>
              <a:t>02.01.2025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F6C993-14C2-4682-BFD4-23D170FD180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74914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95" t="17525" r="7555" b="15380"/>
          <a:stretch/>
        </p:blipFill>
        <p:spPr>
          <a:xfrm>
            <a:off x="20191304" y="304083"/>
            <a:ext cx="9605537" cy="3024000"/>
          </a:xfrm>
          <a:prstGeom prst="rect">
            <a:avLst/>
          </a:prstGeom>
        </p:spPr>
      </p:pic>
      <p:pic>
        <p:nvPicPr>
          <p:cNvPr id="6" name="Grafika 5">
            <a:extLst>
              <a:ext uri="{FF2B5EF4-FFF2-40B4-BE49-F238E27FC236}">
                <a16:creationId xmlns:a16="http://schemas.microsoft.com/office/drawing/2014/main" id="{EDA8D62A-F3F5-4031-A61F-857A4523768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19756" y="354885"/>
            <a:ext cx="7056208" cy="2808000"/>
          </a:xfrm>
          <a:prstGeom prst="rect">
            <a:avLst/>
          </a:prstGeom>
        </p:spPr>
      </p:pic>
      <p:sp>
        <p:nvSpPr>
          <p:cNvPr id="82" name="Prostokąt 81">
            <a:extLst>
              <a:ext uri="{FF2B5EF4-FFF2-40B4-BE49-F238E27FC236}">
                <a16:creationId xmlns:a16="http://schemas.microsoft.com/office/drawing/2014/main" id="{EB801B51-A9BC-43B5-9C74-EB0D73D95D9D}"/>
              </a:ext>
            </a:extLst>
          </p:cNvPr>
          <p:cNvSpPr/>
          <p:nvPr/>
        </p:nvSpPr>
        <p:spPr>
          <a:xfrm>
            <a:off x="0" y="0"/>
            <a:ext cx="30243600" cy="4280376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4" name="Obraz 13">
            <a:extLst>
              <a:ext uri="{FF2B5EF4-FFF2-40B4-BE49-F238E27FC236}">
                <a16:creationId xmlns:a16="http://schemas.microsoft.com/office/drawing/2014/main" id="{85EE7F92-2811-40F0-9FA3-DF2C1AF4B53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62066" y="41071207"/>
            <a:ext cx="10751081" cy="1404000"/>
          </a:xfrm>
          <a:prstGeom prst="rect">
            <a:avLst/>
          </a:prstGeom>
          <a:noFill/>
        </p:spPr>
      </p:pic>
      <p:sp>
        <p:nvSpPr>
          <p:cNvPr id="2" name="pole tekstowe 1">
            <a:extLst>
              <a:ext uri="{FF2B5EF4-FFF2-40B4-BE49-F238E27FC236}">
                <a16:creationId xmlns:a16="http://schemas.microsoft.com/office/drawing/2014/main" id="{C89A6EB8-8227-45FB-926C-8E43B36DEF87}"/>
              </a:ext>
            </a:extLst>
          </p:cNvPr>
          <p:cNvSpPr txBox="1"/>
          <p:nvPr/>
        </p:nvSpPr>
        <p:spPr>
          <a:xfrm>
            <a:off x="-4" y="42434431"/>
            <a:ext cx="302361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/>
              <a:t>Projekt współfinansowany przez Unię Europejską ze środków Europejskiego Funduszu Społecznego w ramach Programu Operacyjnego Wiedza Edukacja Rozwój Umowa nr </a:t>
            </a:r>
            <a:r>
              <a:rPr lang="pl-PL" b="1" dirty="0" err="1"/>
              <a:t>MEiN</a:t>
            </a:r>
            <a:r>
              <a:rPr lang="pl-PL" b="1" dirty="0"/>
              <a:t>/2022/DIR/1980 na realizację projektu „Doskonałość dydaktyczna uczelni” oferta Uczelni nr W1</a:t>
            </a:r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FB1E6982-77D9-43EA-F0C9-B21B9487BF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8616386"/>
              </p:ext>
            </p:extLst>
          </p:nvPr>
        </p:nvGraphicFramePr>
        <p:xfrm>
          <a:off x="505441" y="3350201"/>
          <a:ext cx="29264330" cy="99608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32165">
                  <a:extLst>
                    <a:ext uri="{9D8B030D-6E8A-4147-A177-3AD203B41FA5}">
                      <a16:colId xmlns:a16="http://schemas.microsoft.com/office/drawing/2014/main" val="2991432165"/>
                    </a:ext>
                  </a:extLst>
                </a:gridCol>
                <a:gridCol w="14632165">
                  <a:extLst>
                    <a:ext uri="{9D8B030D-6E8A-4147-A177-3AD203B41FA5}">
                      <a16:colId xmlns:a16="http://schemas.microsoft.com/office/drawing/2014/main" val="3157615975"/>
                    </a:ext>
                  </a:extLst>
                </a:gridCol>
              </a:tblGrid>
              <a:tr h="1115506">
                <a:tc gridSpan="2">
                  <a:txBody>
                    <a:bodyPr/>
                    <a:lstStyle/>
                    <a:p>
                      <a:pPr algn="ctr"/>
                      <a:r>
                        <a:rPr lang="pl-PL" sz="7500" dirty="0">
                          <a:solidFill>
                            <a:schemeClr val="tx1"/>
                          </a:solidFill>
                        </a:rPr>
                        <a:t>TYTUŁ PRACY (należy podać tytuł pracy w j. polskim)</a:t>
                      </a:r>
                    </a:p>
                    <a:p>
                      <a:pPr algn="ctr"/>
                      <a:endParaRPr lang="pl-PL" sz="40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pl-PL" sz="7500" dirty="0">
                          <a:solidFill>
                            <a:schemeClr val="tx1"/>
                          </a:solidFill>
                        </a:rPr>
                        <a:t>TITLE (należy podać tytuł pracy w j. angielskim)</a:t>
                      </a:r>
                    </a:p>
                    <a:p>
                      <a:pPr algn="ctr"/>
                      <a:endParaRPr lang="pl-PL" sz="4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3890981"/>
                  </a:ext>
                </a:extLst>
              </a:tr>
              <a:tr h="1412848">
                <a:tc gridSpan="2">
                  <a:txBody>
                    <a:bodyPr/>
                    <a:lstStyle/>
                    <a:p>
                      <a:r>
                        <a:rPr lang="pl-PL" sz="4000" dirty="0"/>
                        <a:t>Autor: </a:t>
                      </a:r>
                      <a:r>
                        <a:rPr lang="pl-PL" sz="5400" b="1" dirty="0"/>
                        <a:t>inż. Imię i Nazwisko</a:t>
                      </a:r>
                    </a:p>
                    <a:p>
                      <a:r>
                        <a:rPr lang="pl-PL" sz="4000" dirty="0"/>
                        <a:t>Kierunek studiów: </a:t>
                      </a:r>
                      <a:r>
                        <a:rPr lang="pl-PL" sz="4000" b="1" i="1" dirty="0"/>
                        <a:t>mechanika i budowa maszyn</a:t>
                      </a:r>
                    </a:p>
                    <a:p>
                      <a:r>
                        <a:rPr lang="pl-PL" sz="4000" dirty="0"/>
                        <a:t>Promotor: </a:t>
                      </a:r>
                      <a:r>
                        <a:rPr lang="pl-PL" sz="5400" b="1" dirty="0"/>
                        <a:t>dr hab. inż. Jan Kowalski, prof. </a:t>
                      </a:r>
                      <a:r>
                        <a:rPr lang="pl-PL" sz="5400" b="1" dirty="0" err="1"/>
                        <a:t>PRz</a:t>
                      </a:r>
                      <a:endParaRPr lang="pl-PL" sz="5400" b="1" dirty="0"/>
                    </a:p>
                    <a:p>
                      <a:r>
                        <a:rPr lang="pl-PL" sz="4000" dirty="0"/>
                        <a:t>Rok akademicki</a:t>
                      </a:r>
                      <a:r>
                        <a:rPr lang="pl-PL" sz="5400" dirty="0"/>
                        <a:t>: </a:t>
                      </a:r>
                      <a:r>
                        <a:rPr lang="pl-PL" sz="4000" b="1" dirty="0"/>
                        <a:t>2024/2025</a:t>
                      </a:r>
                    </a:p>
                    <a:p>
                      <a:endParaRPr lang="pl-PL" sz="40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7180288"/>
                  </a:ext>
                </a:extLst>
              </a:tr>
              <a:tr h="1412848">
                <a:tc>
                  <a:txBody>
                    <a:bodyPr/>
                    <a:lstStyle/>
                    <a:p>
                      <a:r>
                        <a:rPr lang="pl-PL" sz="5200" dirty="0"/>
                        <a:t>STRESZCZENIE</a:t>
                      </a:r>
                    </a:p>
                    <a:p>
                      <a:r>
                        <a:rPr lang="pl-PL" sz="5200" dirty="0"/>
                        <a:t>(należy zamieścić streszczenie w języku polskim)</a:t>
                      </a:r>
                    </a:p>
                    <a:p>
                      <a:endParaRPr lang="pl-PL" sz="4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6700" indent="0"/>
                      <a:r>
                        <a:rPr lang="pl-PL" sz="5200" dirty="0"/>
                        <a:t>ABSTRACT</a:t>
                      </a:r>
                    </a:p>
                    <a:p>
                      <a:pPr marL="266700" indent="0"/>
                      <a:r>
                        <a:rPr lang="pl-PL" sz="5200" dirty="0"/>
                        <a:t>(należy zamieścić streszczenie w języku angielskim)</a:t>
                      </a:r>
                    </a:p>
                    <a:p>
                      <a:endParaRPr lang="pl-PL" dirty="0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43328769"/>
                  </a:ext>
                </a:extLst>
              </a:tr>
            </a:tbl>
          </a:graphicData>
        </a:graphic>
      </p:graphicFrame>
      <p:sp>
        <p:nvSpPr>
          <p:cNvPr id="10" name="pole tekstowe 9">
            <a:extLst>
              <a:ext uri="{FF2B5EF4-FFF2-40B4-BE49-F238E27FC236}">
                <a16:creationId xmlns:a16="http://schemas.microsoft.com/office/drawing/2014/main" id="{0A6B2939-BD30-F4CA-CB68-09C3DFD20222}"/>
              </a:ext>
            </a:extLst>
          </p:cNvPr>
          <p:cNvSpPr txBox="1"/>
          <p:nvPr/>
        </p:nvSpPr>
        <p:spPr>
          <a:xfrm>
            <a:off x="8434153" y="19778537"/>
            <a:ext cx="13218793" cy="563231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pl-PL" sz="7200" b="1" dirty="0">
                <a:cs typeface="Calibri"/>
              </a:rPr>
              <a:t>Pozostałą część posteru należy wykonać zgodnie z wytycznymi regulaminu. O rozmieszczeniu elementów, wyborze tła, szacie graficznej itp. decyduje uczestnik. </a:t>
            </a:r>
            <a:endParaRPr lang="pl-PL" sz="5400" dirty="0">
              <a:cs typeface="Calibri"/>
            </a:endParaRPr>
          </a:p>
        </p:txBody>
      </p:sp>
      <p:pic>
        <p:nvPicPr>
          <p:cNvPr id="15" name="Obraz 14">
            <a:extLst>
              <a:ext uri="{FF2B5EF4-FFF2-40B4-BE49-F238E27FC236}">
                <a16:creationId xmlns:a16="http://schemas.microsoft.com/office/drawing/2014/main" id="{F29956D0-DF8E-BF13-1EEB-F644749D484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234" t="13262" r="14433" b="14295"/>
          <a:stretch/>
        </p:blipFill>
        <p:spPr>
          <a:xfrm>
            <a:off x="13666502" y="258234"/>
            <a:ext cx="2942209" cy="298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305279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15257</TotalTime>
  <Words>134</Words>
  <Application>Microsoft Office PowerPoint</Application>
  <PresentationFormat>Niestandardowy</PresentationFormat>
  <Paragraphs>13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5" baseType="lpstr">
      <vt:lpstr>Calibri Light</vt:lpstr>
      <vt:lpstr>Calibri</vt:lpstr>
      <vt:lpstr>Arial</vt:lpstr>
      <vt:lpstr>Motyw pakietu Office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Dominik Strzałka</dc:creator>
  <cp:lastModifiedBy>Justyna Gumieniak</cp:lastModifiedBy>
  <cp:revision>30</cp:revision>
  <dcterms:created xsi:type="dcterms:W3CDTF">2020-11-17T09:20:21Z</dcterms:created>
  <dcterms:modified xsi:type="dcterms:W3CDTF">2025-01-02T13:43:28Z</dcterms:modified>
</cp:coreProperties>
</file>